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2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FD8271-5EF4-E40C-91A8-80A0B1CC4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9D8BDFF-40B1-3304-2F15-23B7A823D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DAB09-211C-4313-8ACC-EE96D43B8480}" type="datetimeFigureOut">
              <a:rPr lang="nl-NL" smtClean="0"/>
              <a:t>20-1-2025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D59F2D8-0AE0-DFA8-153B-4D1B5FA8A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A692E40-FF8A-969D-C705-8857E76AB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6997-932B-4726-A0F2-799B44F5EE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104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5073378-26D8-F30F-429F-46788D705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719FBA7-9B24-2AD6-BD72-1F02786F2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BA7E8DE-A048-49A7-BE63-281F575324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DAB09-211C-4313-8ACC-EE96D43B8480}" type="datetimeFigureOut">
              <a:rPr lang="nl-NL" smtClean="0"/>
              <a:t>20-1-2025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EF61F83-6DF5-32DF-092E-3937F2D112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E754CCF-6BA2-F079-BF4B-9D07B5F823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B6997-932B-4726-A0F2-799B44F5EE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761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195FB06-8536-6BDA-B6C7-1DA16BE24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2B433D2-2A30-CA72-53D8-EA08C72BEC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62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EAACC7D-46C8-639E-8748-B7696DC12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1B744A8-17AF-23AE-FDD3-499D3FFB00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38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36A6E93-36EC-819F-ABB1-EB237B116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A25564B-A334-5500-C7B7-D28AF5AD96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144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E774DC6-4F22-271C-0530-824260E21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212DE98-3EE1-CF9B-56FC-B84B3D0CD6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15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EA4E50D-0E85-1BA2-F00B-241FCC4FA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23B80AB-68B6-B20C-FD0E-850124D1F4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37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2CE127D-9D34-A87E-291E-A87EBB5FB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50A4FEF-06C1-4F23-140F-35102328A0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40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8D9BE2C-CD7C-418E-EFD8-559AF5C8B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50F1F3E-4555-79AA-70F1-10149E1701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35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5ECF906-F5CE-8088-90F4-2C5BCCFDE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88D7BBD-CAE9-1632-52DB-FF1AF9F0AE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27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AFC3BEB-BD7B-2ED0-41F5-50BA8F6E1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46F2C591-EEA0-D0E4-42C4-87401D2BF23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89A886C0-EC74-582A-7EA1-C1EC8FC6F0A8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Tekstvak 3">
              <a:extLst>
                <a:ext uri="{FF2B5EF4-FFF2-40B4-BE49-F238E27FC236}">
                  <a16:creationId xmlns:a16="http://schemas.microsoft.com/office/drawing/2014/main" id="{E4D6DC79-13E2-BC20-E25C-BD3B49FF98AD}"/>
                </a:ext>
              </a:extLst>
            </p:cNvPr>
            <p:cNvSpPr txBox="1"/>
            <p:nvPr/>
          </p:nvSpPr>
          <p:spPr>
            <a:xfrm>
              <a:off x="722376" y="1106424"/>
              <a:ext cx="8019288" cy="2954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kern="100" dirty="0">
                  <a:effectLst/>
                  <a:latin typeface="Bodoni MT" panose="020706030806060202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Vroeger was opa een hele wilde neushoorn.</a:t>
              </a:r>
            </a:p>
            <a:p>
              <a:r>
                <a:rPr lang="nl-NL" sz="2400" dirty="0">
                  <a:effectLst/>
                  <a:latin typeface="Bodoni MT" panose="020706030806060202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 hij was sterk, reuze sterk.</a:t>
              </a:r>
            </a:p>
            <a:p>
              <a:r>
                <a:rPr lang="nl-NL" sz="2400" dirty="0">
                  <a:effectLst/>
                  <a:latin typeface="Bodoni MT" panose="020706030806060202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Hij kon wel honderd boomstammen tegelijk optillen.</a:t>
              </a:r>
            </a:p>
            <a:p>
              <a:r>
                <a:rPr lang="nl-NL" sz="2400" dirty="0">
                  <a:effectLst/>
                  <a:latin typeface="Bodoni MT" panose="020706030806060202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Maar nu is opa oud </a:t>
              </a:r>
              <a:r>
                <a:rPr lang="nl-NL" sz="2400" dirty="0">
                  <a:latin typeface="Bodoni MT" panose="020706030806060202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nl-NL" sz="2400" dirty="0">
                  <a:effectLst/>
                  <a:latin typeface="Bodoni MT" panose="020706030806060202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Het liefst ligt hij de hele dag in de schaduw te dommelen.</a:t>
              </a:r>
            </a:p>
            <a:p>
              <a:r>
                <a:rPr lang="nl-NL" sz="2400" kern="100" dirty="0">
                  <a:effectLst/>
                  <a:latin typeface="Bodoni MT" panose="020706030806060202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Vandaag past hij op Rinus en die wil vooral spelen en ravotten.</a:t>
              </a:r>
              <a:endParaRPr lang="nl-NL" sz="1800" kern="1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1486444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A07E3A-AD24-9140-6A9D-D20EBF213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F16045C-FAE8-AD5E-0311-C8DED54E4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8DA36183-9E3E-C218-078D-C2636E36459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61C39AA9-CDC2-5DD8-06DD-6E6B6F81FBE5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Tekstvak 3">
              <a:extLst>
                <a:ext uri="{FF2B5EF4-FFF2-40B4-BE49-F238E27FC236}">
                  <a16:creationId xmlns:a16="http://schemas.microsoft.com/office/drawing/2014/main" id="{CE7951F2-5C94-286D-437B-094663DE78C3}"/>
                </a:ext>
              </a:extLst>
            </p:cNvPr>
            <p:cNvSpPr txBox="1"/>
            <p:nvPr/>
          </p:nvSpPr>
          <p:spPr>
            <a:xfrm>
              <a:off x="265176" y="164592"/>
              <a:ext cx="8019288" cy="6120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nl-NL" sz="1800" b="1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Mijn opa</a:t>
              </a:r>
              <a:endPara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nl-NL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Elke zondagmiddag bracht ie </a:t>
              </a:r>
              <a:r>
                <a:rPr lang="nl-NL" sz="1800" kern="1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toffies</a:t>
              </a:r>
              <a:r>
                <a:rPr lang="nl-NL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voor me mee</a:t>
              </a:r>
              <a:br>
                <a:rPr lang="nl-NL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nl-NL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Ik weet nog de spelletjes die opa met me </a:t>
              </a:r>
              <a:r>
                <a:rPr lang="nl-NL" sz="1800" kern="1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dee</a:t>
              </a:r>
              <a:br>
                <a:rPr lang="nl-NL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nl-NL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Restaurantje spelen en m'n opa was de kok</a:t>
              </a:r>
              <a:br>
                <a:rPr lang="nl-NL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nl-NL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Bokkenwagen spelen en m'n opa was de bok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nl-NL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M'n opa, m'n opa, m'n opa</a:t>
              </a:r>
              <a:br>
                <a:rPr lang="nl-NL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nl-NL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 heel Europa was er niemand zoals hij</a:t>
              </a:r>
              <a:br>
                <a:rPr lang="nl-NL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nl-NL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M'n opa, m'n opa, m'n opa</a:t>
              </a:r>
              <a:br>
                <a:rPr lang="nl-NL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nl-NL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 niemand was zo aardig voor mij</a:t>
              </a:r>
              <a:br>
                <a:rPr lang="nl-NL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nl-NL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 heel Europa, m'n ouwe opa</a:t>
              </a:r>
              <a:br>
                <a:rPr lang="nl-NL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nl-NL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Niemand zo aardig voor mij</a:t>
              </a:r>
              <a:br>
                <a:rPr lang="nl-NL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nl-NL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 heel Europa, m'n eigen opa</a:t>
              </a:r>
              <a:br>
                <a:rPr lang="nl-NL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nl-NL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Niemand zo aardig voor mij</a:t>
              </a:r>
              <a:br>
                <a:rPr lang="nl-NL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nl-NL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M'n ouwe opa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nl-NL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Als ik me verveelde ging ik altijd naar hem toe</a:t>
              </a:r>
              <a:br>
                <a:rPr lang="nl-NL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nl-NL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Hij verzon een spelletje en nooit was hij te moe</a:t>
              </a:r>
              <a:br>
                <a:rPr lang="nl-NL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nl-NL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Van de dijk afrollen en m'n opa was de dijk</a:t>
              </a:r>
              <a:br>
                <a:rPr lang="nl-NL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nl-NL" sz="1800" kern="1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Detectiefje</a:t>
              </a:r>
              <a:r>
                <a:rPr lang="nl-NL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spelen en m'n opa was het lijk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nl-NL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M'n opa, m'n opa, m'n opa ...</a:t>
              </a:r>
            </a:p>
          </p:txBody>
        </p:sp>
      </p:grpSp>
      <p:pic>
        <p:nvPicPr>
          <p:cNvPr id="9" name="Mijn opa zang">
            <a:hlinkClick r:id="" action="ppaction://media"/>
            <a:extLst>
              <a:ext uri="{FF2B5EF4-FFF2-40B4-BE49-F238E27FC236}">
                <a16:creationId xmlns:a16="http://schemas.microsoft.com/office/drawing/2014/main" id="{0F069DFD-D1EE-D76A-69B4-5E6770A0F3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10416" y="646480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50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C407A7D-34CB-48FB-48F2-50F61ED75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20C4A07-A617-1484-1C03-A2FA4F5624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04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69E5566-E60A-7CA2-CF44-0DC5BE5C0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D30F11E-450D-07BC-6959-497F1F5BFF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39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458D443-E620-A13C-70D7-2F26D4620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6F48D83-D999-63F4-6B6A-0CC9F60CD4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35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C8B1BA6-F738-85E4-A226-C0DAFAFD0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28CEB6F-FB34-D18E-3314-9B19CD20A2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849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E31A751-7272-2651-16F0-DC1BA304D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D21B715-17E6-54EB-1739-33BCBC28E2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76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0539BA7-7B73-5D33-859F-DA4DF608D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5DFBB37-C3F5-0CEF-474A-D50EF07D06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1381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211</Words>
  <Application>Microsoft Office PowerPoint</Application>
  <PresentationFormat>Breedbeeld</PresentationFormat>
  <Paragraphs>11</Paragraphs>
  <Slides>16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Arial</vt:lpstr>
      <vt:lpstr>Bodoni MT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</dc:creator>
  <cp:lastModifiedBy>Phillip de Graaff</cp:lastModifiedBy>
  <cp:revision>6</cp:revision>
  <dcterms:created xsi:type="dcterms:W3CDTF">2024-11-23T13:54:57Z</dcterms:created>
  <dcterms:modified xsi:type="dcterms:W3CDTF">2025-01-20T14:57:31Z</dcterms:modified>
</cp:coreProperties>
</file>